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90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58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1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50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13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68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0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42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2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06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DC09E-C93C-4A76-9FF3-6DB8F8CEFF84}" type="datetimeFigureOut">
              <a:rPr lang="ru-RU" smtClean="0"/>
              <a:t>02.09.2020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63139-8CB6-4A09-9DA1-B966CED171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406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91880" y="2852936"/>
            <a:ext cx="4128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Windows 10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05 0.00624 L -0.31233 -0.004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ÐºÐ°Ðº ÑÑÑÐ°Ð½Ð¾Ð²Ð¸ÑÑ windows 10 Ñ ÑÐ»ÐµÑÐºÐ¸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11" y="453212"/>
            <a:ext cx="7965578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70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ÐºÐ°Ðº ÑÑÑÐ°Ð½Ð¾Ð²Ð¸ÑÑ window 10 Ñ ÑÐ»ÐµÑÐºÐ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63" y="449764"/>
            <a:ext cx="7814873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27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ÑÑÑÐ°Ð½Ð°Ð²Ð»Ð¸Ð²Ð°ÑÑ Ð»Ð¸ windows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5" y="462340"/>
            <a:ext cx="7841630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698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 ÐºÐ°Ðº ÑÑÑÐ°Ð½Ð¾Ð²Ð¸ÑÑ windows 10 Ð½Ð° ÐºÐ¾Ð¼Ð¿ÑÑÑÐµÑ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4" y="462340"/>
            <a:ext cx="7759331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98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 Ð¼Ð¾Ð¶Ð½Ð¾ ÑÑÑÐ°Ð½Ð¾Ð²Ð¸ÑÑ windows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6" y="462340"/>
            <a:ext cx="7823588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28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ÑÑÑÐ°Ð½Ð¾Ð²Ð¸ÑÑ window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" y="462340"/>
            <a:ext cx="7778261" cy="5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71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6" y="980728"/>
            <a:ext cx="7980380" cy="492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068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 ÑÑÐ¾Ð¸Ñ Ð»Ð¸ ÑÑÑÐ°Ð½Ð°Ð²Ð»Ð¸Ð²Ð°ÑÑ windows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1" y="980740"/>
            <a:ext cx="7488738" cy="49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992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ÑÐ¾Ð·Ð´Ð°ÐµÐ¼ ÑÑÐµÑÐ½ÑÑ Ð·Ð°Ð¿Ð¸ÑÑ Windows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64751"/>
            <a:ext cx="7776864" cy="49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77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https://i.ytimg.com/vi/GYWioE02jc4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4" y="2654"/>
            <a:ext cx="9158114" cy="685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95736" y="548680"/>
            <a:ext cx="4391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Содержание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5" y="1592201"/>
            <a:ext cx="56872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 вид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Меню Пуск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Режим Планшета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3600" b="1" dirty="0" smtClean="0">
                <a:ln w="10541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10</a:t>
            </a:r>
            <a:endParaRPr lang="ru-RU" sz="3600" b="1" dirty="0" smtClean="0">
              <a:ln w="10541" cmpd="sng">
                <a:solidFill>
                  <a:srgbClr val="92D05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14"/>
            <a:ext cx="9144000" cy="69856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Системные требования </a:t>
            </a:r>
            <a:endParaRPr lang="ru-RU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49232"/>
              </p:ext>
            </p:extLst>
          </p:nvPr>
        </p:nvGraphicFramePr>
        <p:xfrm>
          <a:off x="457200" y="2204864"/>
          <a:ext cx="8229600" cy="28375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753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Процессор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2158" marR="77152" marT="64294" marB="642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Как минимум 1 ГГц или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152" marR="77152" marT="64294" marB="6429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19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ОЗУ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2158" marR="77152" marT="64294" marB="642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ГБ (для 32-разрядных систем) или 2 ГБ (для 64-разрядных систем).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152" marR="77152" marT="64294" marB="6429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19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 на жестком диске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2158" marR="77152" marT="64294" marB="642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ГБ (для 32-разрядных систем) или 20 ГБ (для 64-разрядных систем).</a:t>
                      </a:r>
                      <a:endParaRPr lang="ru-RU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152" marR="77152" marT="64294" marB="6429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53"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Видеоадаптер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2158" marR="77152" marT="64294" marB="642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DirectX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версии не ниже 9 с драйвером WDDM 1.0.</a:t>
                      </a:r>
                      <a:endParaRPr lang="ru-RU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152" marR="77152" marT="64294" marB="6429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53"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Дисплей</a:t>
                      </a:r>
                      <a:endParaRPr lang="ru-RU" sz="18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2158" marR="77152" marT="64294" marB="642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 x 600.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152" marR="77152" marT="64294" marB="6429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6948264" y="2708920"/>
            <a:ext cx="1944216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Внешний вид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0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971600" y="260648"/>
            <a:ext cx="1944216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Меню Пуск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8261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rashbox.ru/files/436490_d7ba28/windows-8-windows7-524c160e524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100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46" name="Picture 2" descr="https://trashbox.ru/files/433558_fee2fc/device_family_continuum_non-cortanamark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7380"/>
            <a:ext cx="4752528" cy="24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443888" y="260648"/>
            <a:ext cx="5974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Режим Планшета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1772816"/>
            <a:ext cx="2736304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Если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 владеете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трансформерным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устройством, то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сможете пользоваться новой операционной системой в двух режимах — в настольном, а также планшетном. Последний включается очень просто — через Центр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356" y="2636912"/>
            <a:ext cx="8507288" cy="1143000"/>
          </a:xfrm>
        </p:spPr>
        <p:txBody>
          <a:bodyPr>
            <a:noAutofit/>
          </a:bodyPr>
          <a:lstStyle/>
          <a:p>
            <a:r>
              <a:rPr lang="ru-RU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Установка </a:t>
            </a:r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Windows 10 </a:t>
            </a:r>
            <a:r>
              <a:rPr lang="ru-RU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/>
            </a:r>
            <a:br>
              <a:rPr lang="ru-RU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</a:br>
            <a:r>
              <a:rPr lang="ru-RU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с </a:t>
            </a:r>
            <a:r>
              <a:rPr lang="ru-RU" sz="5400" b="1" spc="300" dirty="0" err="1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флешки</a:t>
            </a:r>
            <a:endParaRPr lang="ru-RU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mages.wallpaperscraft.com/image/processor_cpu_upgrade_installation_chip_robot_5633_1366x76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 ÑÑÑÐ°Ð½Ð¾Ð²Ð¸ÑÑ window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4" y="400429"/>
            <a:ext cx="7798492" cy="59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572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123</Words>
  <Application>Microsoft Office PowerPoint</Application>
  <PresentationFormat>Экран (4:3)</PresentationFormat>
  <Paragraphs>24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Системные требования </vt:lpstr>
      <vt:lpstr>Презентация PowerPoint</vt:lpstr>
      <vt:lpstr>Презентация PowerPoint</vt:lpstr>
      <vt:lpstr>Презентация PowerPoint</vt:lpstr>
      <vt:lpstr>Презентация PowerPoint</vt:lpstr>
      <vt:lpstr>Установка Windows 10  с флешки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</dc:creator>
  <cp:lastModifiedBy>Гость</cp:lastModifiedBy>
  <cp:revision>7</cp:revision>
  <dcterms:created xsi:type="dcterms:W3CDTF">2018-06-25T20:55:04Z</dcterms:created>
  <dcterms:modified xsi:type="dcterms:W3CDTF">2020-09-02T06:29:42Z</dcterms:modified>
</cp:coreProperties>
</file>